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57"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57" d="100"/>
          <a:sy n="57" d="100"/>
        </p:scale>
        <p:origin x="268" y="5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M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1585B9-3073-44A7-A527-15A87D9FFDA5}" type="datetimeFigureOut">
              <a:rPr lang="fr-MA" smtClean="0"/>
              <a:t>12/06/2024</a:t>
            </a:fld>
            <a:endParaRPr lang="fr-M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M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M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8A89A-C052-4A87-A99B-2FC7EF42C87A}" type="slidenum">
              <a:rPr lang="fr-MA" smtClean="0"/>
              <a:t>‹N°›</a:t>
            </a:fld>
            <a:endParaRPr lang="fr-MA"/>
          </a:p>
        </p:txBody>
      </p:sp>
    </p:spTree>
    <p:extLst>
      <p:ext uri="{BB962C8B-B14F-4D97-AF65-F5344CB8AC3E}">
        <p14:creationId xmlns:p14="http://schemas.microsoft.com/office/powerpoint/2010/main" val="322143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Evolution des arrivées aux PF par principale Nationalité</a:t>
            </a:r>
            <a:endParaRPr dirty="0"/>
          </a:p>
          <a:p>
            <a:r>
              <a:rPr b="0" dirty="0"/>
              <a:t>No alt text provided</a:t>
            </a:r>
            <a:endParaRPr dirty="0"/>
          </a:p>
          <a:p>
            <a:endParaRPr dirty="0"/>
          </a:p>
          <a:p>
            <a:r>
              <a:rPr b="1" dirty="0"/>
              <a:t>Evolution des arrivées aux PF par principal point d'entrée</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Evolution des arrivées aux PF par principale Nationalité</a:t>
            </a:r>
            <a:endParaRPr dirty="0"/>
          </a:p>
          <a:p>
            <a:r>
              <a:rPr b="0" dirty="0"/>
              <a:t>No alt text provided</a:t>
            </a:r>
            <a:endParaRPr dirty="0"/>
          </a:p>
          <a:p>
            <a:endParaRPr dirty="0"/>
          </a:p>
          <a:p>
            <a:r>
              <a:rPr b="1" dirty="0"/>
              <a:t>Evolution des Arrivées aux PF Par Principal point d'entrée</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Evolution des APFs par voix d'entrée</a:t>
            </a:r>
            <a:endParaRPr dirty="0"/>
          </a:p>
          <a:p>
            <a:r>
              <a:rPr b="0" dirty="0"/>
              <a:t>No alt text provided</a:t>
            </a:r>
            <a:endParaRPr dirty="0"/>
          </a:p>
          <a:p>
            <a:endParaRPr dirty="0"/>
          </a:p>
          <a:p>
            <a:r>
              <a:rPr b="1" dirty="0"/>
              <a:t>Répartition des arrivées de touristes par point d'entrée (en %)</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Evolution des APFs par voix d'entrée</a:t>
            </a:r>
            <a:endParaRPr dirty="0"/>
          </a:p>
          <a:p>
            <a:r>
              <a:rPr b="0" dirty="0"/>
              <a:t>No alt text provided</a:t>
            </a:r>
            <a:endParaRPr dirty="0"/>
          </a:p>
          <a:p>
            <a:endParaRPr dirty="0"/>
          </a:p>
          <a:p>
            <a:r>
              <a:rPr b="1" dirty="0"/>
              <a:t>Evolution mensuelle des arrivées de touristes</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6/12/2024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6/12/2024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6/12/2024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6/12/2024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‹N°›</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cd01e8c3-63ca-4c70-9637-ddc949890a66/?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cd01e8c3-63ca-4c70-9637-ddc949890a66/?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cd01e8c3-63ca-4c70-9637-ddc949890a66/?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cd01e8c3-63ca-4c70-9637-ddc949890a66/?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cd01e8c3-63ca-4c70-9637-ddc949890a66/?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image ,image ,textbox ,textbox ,slicer ,slicer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Home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card ,card ,textbox ,image ,slicer ,textbox ,textbox ,Evolution des arrivées aux PF par principale Nationalité ,Evolution des arrivées aux PF par principal point d'entrée ,tableEx ,tableEx ,textbox ,textbox ,shape ,textbox ,textbox. Please refer to the notes on this slide for details">
            <a:hlinkClick r:id="rId3"/>
          </p:cNvPr>
          <p:cNvPicPr>
            <a:picLocks noChangeAspect="1"/>
          </p:cNvPicPr>
          <p:nvPr/>
        </p:nvPicPr>
        <p:blipFill>
          <a:blip r:embed="rId4"/>
          <a:stretch>
            <a:fillRect/>
          </a:stretch>
        </p:blipFill>
        <p:spPr>
          <a:xfrm>
            <a:off x="428625" y="0"/>
            <a:ext cx="11325225" cy="6858000"/>
          </a:xfrm>
          <a:prstGeom prst="rect">
            <a:avLst/>
          </a:prstGeom>
          <a:noFill/>
        </p:spPr>
      </p:pic>
      <p:sp>
        <p:nvSpPr>
          <p:cNvPr id="4" name="Title" hidden="1"/>
          <p:cNvSpPr>
            <a:spLocks noGrp="1"/>
          </p:cNvSpPr>
          <p:nvPr>
            <p:ph type="title"/>
          </p:nvPr>
        </p:nvSpPr>
        <p:spPr/>
        <p:txBody>
          <a:bodyPr/>
          <a:lstStyle/>
          <a:p>
            <a:r>
              <a:t>Bilan Mois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card ,card ,textbox ,image ,slicer ,textbox ,textbox ,textbox ,textbox ,Evolution des arrivées aux PF par principale Nationalité ,Evolution des Arrivées aux PF Par Principal point d'entrée ,tableEx ,tableEx ,textbox ,textbox ,shape. Please refer to the notes on this slide for details">
            <a:hlinkClick r:id="rId3"/>
          </p:cNvPr>
          <p:cNvPicPr>
            <a:picLocks noChangeAspect="1"/>
          </p:cNvPicPr>
          <p:nvPr/>
        </p:nvPicPr>
        <p:blipFill>
          <a:blip r:embed="rId4"/>
          <a:stretch>
            <a:fillRect/>
          </a:stretch>
        </p:blipFill>
        <p:spPr>
          <a:xfrm>
            <a:off x="428625" y="0"/>
            <a:ext cx="11325225" cy="6858000"/>
          </a:xfrm>
          <a:prstGeom prst="rect">
            <a:avLst/>
          </a:prstGeom>
          <a:noFill/>
        </p:spPr>
      </p:pic>
      <p:sp>
        <p:nvSpPr>
          <p:cNvPr id="4" name="Title" hidden="1"/>
          <p:cNvSpPr>
            <a:spLocks noGrp="1"/>
          </p:cNvSpPr>
          <p:nvPr>
            <p:ph type="title"/>
          </p:nvPr>
        </p:nvSpPr>
        <p:spPr/>
        <p:txBody>
          <a:bodyPr/>
          <a:lstStyle/>
          <a:p>
            <a:r>
              <a:t>Bilan Cumul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rd ,card ,card ,tableEx ,card ,shape ,tableEx ,shape ,tableEx ,tableEx ,shape ,slicer ,tableEx ,tableEx ,slicer ,textbox ,Evolution des APFs par voix d'entrée ,Répartition des arrivées de touristes par point d'entrée (en %) ,card ,card ,card ,card ,shape ,shape ,card ,textbox ,textbox ,image ,shape ,card ,textbox ,image ,textbox ,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 APF Mois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rd ,card ,card ,tableEx ,tableEx ,shape ,tableEx ,tableEx ,shape ,card ,card ,shape ,shape ,slicer ,tableEx ,tableEx ,Evolution des APFs par voix d'entrée ,Evolution mensuelle des arrivées de touristes ,card ,card ,card ,shape ,card ,shape ,card ,card ,textbox ,textbox ,shape ,shape ,shape ,slicer ,image ,textbox ,shape ,textbox ,card ,image ,textbox ,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APF Cumul</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TotalTime>
  <Words>640</Words>
  <Application>Microsoft Office PowerPoint</Application>
  <PresentationFormat>Grand écran</PresentationFormat>
  <Paragraphs>345</Paragraphs>
  <Slides>5</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vt:i4>
      </vt:variant>
    </vt:vector>
  </HeadingPairs>
  <TitlesOfParts>
    <vt:vector size="10" baseType="lpstr">
      <vt:lpstr>Aptos</vt:lpstr>
      <vt:lpstr>Arial</vt:lpstr>
      <vt:lpstr>Calibri</vt:lpstr>
      <vt:lpstr>Calibri Light</vt:lpstr>
      <vt:lpstr>Custom Design</vt:lpstr>
      <vt:lpstr>Home</vt:lpstr>
      <vt:lpstr>Bilan Mois </vt:lpstr>
      <vt:lpstr>Bilan Cumul</vt:lpstr>
      <vt:lpstr> APF Mois </vt:lpstr>
      <vt:lpstr>APF Cumul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HAFFOUD Driss</cp:lastModifiedBy>
  <cp:revision>5</cp:revision>
  <dcterms:created xsi:type="dcterms:W3CDTF">2016-09-04T11:54:55Z</dcterms:created>
  <dcterms:modified xsi:type="dcterms:W3CDTF">2024-06-11T23:26:51Z</dcterms:modified>
</cp:coreProperties>
</file>