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6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70241F-82F6-4738-9138-5F9A156D230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MA"/>
          </a:p>
        </p:txBody>
      </p:sp>
      <p:sp>
        <p:nvSpPr>
          <p:cNvPr id="3" name="Sous-titre 2">
            <a:extLst>
              <a:ext uri="{FF2B5EF4-FFF2-40B4-BE49-F238E27FC236}">
                <a16:creationId xmlns:a16="http://schemas.microsoft.com/office/drawing/2014/main" id="{EF954EB0-9623-456A-8288-C40BD0ED95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MA"/>
          </a:p>
        </p:txBody>
      </p:sp>
      <p:sp>
        <p:nvSpPr>
          <p:cNvPr id="4" name="Espace réservé de la date 3">
            <a:extLst>
              <a:ext uri="{FF2B5EF4-FFF2-40B4-BE49-F238E27FC236}">
                <a16:creationId xmlns:a16="http://schemas.microsoft.com/office/drawing/2014/main" id="{874FB115-EA12-443A-ACFC-BA2CBC055469}"/>
              </a:ext>
            </a:extLst>
          </p:cNvPr>
          <p:cNvSpPr>
            <a:spLocks noGrp="1"/>
          </p:cNvSpPr>
          <p:nvPr>
            <p:ph type="dt" sz="half" idx="10"/>
          </p:nvPr>
        </p:nvSpPr>
        <p:spPr/>
        <p:txBody>
          <a:bodyPr/>
          <a:lstStyle/>
          <a:p>
            <a:fld id="{99579906-4404-4119-B765-2F6B8374F670}" type="datetimeFigureOut">
              <a:rPr lang="fr-MA" smtClean="0"/>
              <a:t>20/12/2020</a:t>
            </a:fld>
            <a:endParaRPr lang="fr-MA"/>
          </a:p>
        </p:txBody>
      </p:sp>
      <p:sp>
        <p:nvSpPr>
          <p:cNvPr id="5" name="Espace réservé du pied de page 4">
            <a:extLst>
              <a:ext uri="{FF2B5EF4-FFF2-40B4-BE49-F238E27FC236}">
                <a16:creationId xmlns:a16="http://schemas.microsoft.com/office/drawing/2014/main" id="{2BBFA822-2808-40B2-AFEF-FB606A86944D}"/>
              </a:ext>
            </a:extLst>
          </p:cNvPr>
          <p:cNvSpPr>
            <a:spLocks noGrp="1"/>
          </p:cNvSpPr>
          <p:nvPr>
            <p:ph type="ftr" sz="quarter" idx="11"/>
          </p:nvPr>
        </p:nvSpPr>
        <p:spPr/>
        <p:txBody>
          <a:bodyPr/>
          <a:lstStyle/>
          <a:p>
            <a:endParaRPr lang="fr-MA"/>
          </a:p>
        </p:txBody>
      </p:sp>
      <p:sp>
        <p:nvSpPr>
          <p:cNvPr id="6" name="Espace réservé du numéro de diapositive 5">
            <a:extLst>
              <a:ext uri="{FF2B5EF4-FFF2-40B4-BE49-F238E27FC236}">
                <a16:creationId xmlns:a16="http://schemas.microsoft.com/office/drawing/2014/main" id="{0B4A1477-5571-460E-8CEF-CA49F0844763}"/>
              </a:ext>
            </a:extLst>
          </p:cNvPr>
          <p:cNvSpPr>
            <a:spLocks noGrp="1"/>
          </p:cNvSpPr>
          <p:nvPr>
            <p:ph type="sldNum" sz="quarter" idx="12"/>
          </p:nvPr>
        </p:nvSpPr>
        <p:spPr/>
        <p:txBody>
          <a:bodyPr/>
          <a:lstStyle/>
          <a:p>
            <a:fld id="{73DEA7BA-7C63-4632-B9FF-9BB7008A7A2B}" type="slidenum">
              <a:rPr lang="fr-MA" smtClean="0"/>
              <a:t>‹N°›</a:t>
            </a:fld>
            <a:endParaRPr lang="fr-MA"/>
          </a:p>
        </p:txBody>
      </p:sp>
    </p:spTree>
    <p:extLst>
      <p:ext uri="{BB962C8B-B14F-4D97-AF65-F5344CB8AC3E}">
        <p14:creationId xmlns:p14="http://schemas.microsoft.com/office/powerpoint/2010/main" val="187067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FB1198-D403-4D19-8B14-B0ABEC7E016E}"/>
              </a:ext>
            </a:extLst>
          </p:cNvPr>
          <p:cNvSpPr>
            <a:spLocks noGrp="1"/>
          </p:cNvSpPr>
          <p:nvPr>
            <p:ph type="title"/>
          </p:nvPr>
        </p:nvSpPr>
        <p:spPr/>
        <p:txBody>
          <a:bodyPr/>
          <a:lstStyle/>
          <a:p>
            <a:r>
              <a:rPr lang="fr-FR"/>
              <a:t>Modifiez le style du titre</a:t>
            </a:r>
            <a:endParaRPr lang="fr-MA"/>
          </a:p>
        </p:txBody>
      </p:sp>
      <p:sp>
        <p:nvSpPr>
          <p:cNvPr id="3" name="Espace réservé du texte vertical 2">
            <a:extLst>
              <a:ext uri="{FF2B5EF4-FFF2-40B4-BE49-F238E27FC236}">
                <a16:creationId xmlns:a16="http://schemas.microsoft.com/office/drawing/2014/main" id="{A3DDBCDA-7D12-46FD-8DE7-68157851E66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e la date 3">
            <a:extLst>
              <a:ext uri="{FF2B5EF4-FFF2-40B4-BE49-F238E27FC236}">
                <a16:creationId xmlns:a16="http://schemas.microsoft.com/office/drawing/2014/main" id="{A84FD403-C71D-445F-8FBD-5DB02FFE17E5}"/>
              </a:ext>
            </a:extLst>
          </p:cNvPr>
          <p:cNvSpPr>
            <a:spLocks noGrp="1"/>
          </p:cNvSpPr>
          <p:nvPr>
            <p:ph type="dt" sz="half" idx="10"/>
          </p:nvPr>
        </p:nvSpPr>
        <p:spPr/>
        <p:txBody>
          <a:bodyPr/>
          <a:lstStyle/>
          <a:p>
            <a:fld id="{99579906-4404-4119-B765-2F6B8374F670}" type="datetimeFigureOut">
              <a:rPr lang="fr-MA" smtClean="0"/>
              <a:t>20/12/2020</a:t>
            </a:fld>
            <a:endParaRPr lang="fr-MA"/>
          </a:p>
        </p:txBody>
      </p:sp>
      <p:sp>
        <p:nvSpPr>
          <p:cNvPr id="5" name="Espace réservé du pied de page 4">
            <a:extLst>
              <a:ext uri="{FF2B5EF4-FFF2-40B4-BE49-F238E27FC236}">
                <a16:creationId xmlns:a16="http://schemas.microsoft.com/office/drawing/2014/main" id="{6BDD6E6D-947D-40AE-A393-3B52469E6263}"/>
              </a:ext>
            </a:extLst>
          </p:cNvPr>
          <p:cNvSpPr>
            <a:spLocks noGrp="1"/>
          </p:cNvSpPr>
          <p:nvPr>
            <p:ph type="ftr" sz="quarter" idx="11"/>
          </p:nvPr>
        </p:nvSpPr>
        <p:spPr/>
        <p:txBody>
          <a:bodyPr/>
          <a:lstStyle/>
          <a:p>
            <a:endParaRPr lang="fr-MA"/>
          </a:p>
        </p:txBody>
      </p:sp>
      <p:sp>
        <p:nvSpPr>
          <p:cNvPr id="6" name="Espace réservé du numéro de diapositive 5">
            <a:extLst>
              <a:ext uri="{FF2B5EF4-FFF2-40B4-BE49-F238E27FC236}">
                <a16:creationId xmlns:a16="http://schemas.microsoft.com/office/drawing/2014/main" id="{F619BED1-A97E-4BB0-B63B-E2105843667B}"/>
              </a:ext>
            </a:extLst>
          </p:cNvPr>
          <p:cNvSpPr>
            <a:spLocks noGrp="1"/>
          </p:cNvSpPr>
          <p:nvPr>
            <p:ph type="sldNum" sz="quarter" idx="12"/>
          </p:nvPr>
        </p:nvSpPr>
        <p:spPr/>
        <p:txBody>
          <a:bodyPr/>
          <a:lstStyle/>
          <a:p>
            <a:fld id="{73DEA7BA-7C63-4632-B9FF-9BB7008A7A2B}" type="slidenum">
              <a:rPr lang="fr-MA" smtClean="0"/>
              <a:t>‹N°›</a:t>
            </a:fld>
            <a:endParaRPr lang="fr-MA"/>
          </a:p>
        </p:txBody>
      </p:sp>
    </p:spTree>
    <p:extLst>
      <p:ext uri="{BB962C8B-B14F-4D97-AF65-F5344CB8AC3E}">
        <p14:creationId xmlns:p14="http://schemas.microsoft.com/office/powerpoint/2010/main" val="258422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CD9B354-B804-48B1-A0EA-510C772560EA}"/>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MA"/>
          </a:p>
        </p:txBody>
      </p:sp>
      <p:sp>
        <p:nvSpPr>
          <p:cNvPr id="3" name="Espace réservé du texte vertical 2">
            <a:extLst>
              <a:ext uri="{FF2B5EF4-FFF2-40B4-BE49-F238E27FC236}">
                <a16:creationId xmlns:a16="http://schemas.microsoft.com/office/drawing/2014/main" id="{63810BB6-9D01-460B-9F05-7A7F95B2433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e la date 3">
            <a:extLst>
              <a:ext uri="{FF2B5EF4-FFF2-40B4-BE49-F238E27FC236}">
                <a16:creationId xmlns:a16="http://schemas.microsoft.com/office/drawing/2014/main" id="{3633CD6A-4F65-4C47-BF91-583A18D575BB}"/>
              </a:ext>
            </a:extLst>
          </p:cNvPr>
          <p:cNvSpPr>
            <a:spLocks noGrp="1"/>
          </p:cNvSpPr>
          <p:nvPr>
            <p:ph type="dt" sz="half" idx="10"/>
          </p:nvPr>
        </p:nvSpPr>
        <p:spPr/>
        <p:txBody>
          <a:bodyPr/>
          <a:lstStyle/>
          <a:p>
            <a:fld id="{99579906-4404-4119-B765-2F6B8374F670}" type="datetimeFigureOut">
              <a:rPr lang="fr-MA" smtClean="0"/>
              <a:t>20/12/2020</a:t>
            </a:fld>
            <a:endParaRPr lang="fr-MA"/>
          </a:p>
        </p:txBody>
      </p:sp>
      <p:sp>
        <p:nvSpPr>
          <p:cNvPr id="5" name="Espace réservé du pied de page 4">
            <a:extLst>
              <a:ext uri="{FF2B5EF4-FFF2-40B4-BE49-F238E27FC236}">
                <a16:creationId xmlns:a16="http://schemas.microsoft.com/office/drawing/2014/main" id="{42413819-DDE1-4708-958A-77311BF3A742}"/>
              </a:ext>
            </a:extLst>
          </p:cNvPr>
          <p:cNvSpPr>
            <a:spLocks noGrp="1"/>
          </p:cNvSpPr>
          <p:nvPr>
            <p:ph type="ftr" sz="quarter" idx="11"/>
          </p:nvPr>
        </p:nvSpPr>
        <p:spPr/>
        <p:txBody>
          <a:bodyPr/>
          <a:lstStyle/>
          <a:p>
            <a:endParaRPr lang="fr-MA"/>
          </a:p>
        </p:txBody>
      </p:sp>
      <p:sp>
        <p:nvSpPr>
          <p:cNvPr id="6" name="Espace réservé du numéro de diapositive 5">
            <a:extLst>
              <a:ext uri="{FF2B5EF4-FFF2-40B4-BE49-F238E27FC236}">
                <a16:creationId xmlns:a16="http://schemas.microsoft.com/office/drawing/2014/main" id="{6BB5FD82-C21E-4A69-9E84-7AF74F0C346F}"/>
              </a:ext>
            </a:extLst>
          </p:cNvPr>
          <p:cNvSpPr>
            <a:spLocks noGrp="1"/>
          </p:cNvSpPr>
          <p:nvPr>
            <p:ph type="sldNum" sz="quarter" idx="12"/>
          </p:nvPr>
        </p:nvSpPr>
        <p:spPr/>
        <p:txBody>
          <a:bodyPr/>
          <a:lstStyle/>
          <a:p>
            <a:fld id="{73DEA7BA-7C63-4632-B9FF-9BB7008A7A2B}" type="slidenum">
              <a:rPr lang="fr-MA" smtClean="0"/>
              <a:t>‹N°›</a:t>
            </a:fld>
            <a:endParaRPr lang="fr-MA"/>
          </a:p>
        </p:txBody>
      </p:sp>
    </p:spTree>
    <p:extLst>
      <p:ext uri="{BB962C8B-B14F-4D97-AF65-F5344CB8AC3E}">
        <p14:creationId xmlns:p14="http://schemas.microsoft.com/office/powerpoint/2010/main" val="328277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BFDC1A-5F76-4991-ACF4-C4A70AFD53B8}"/>
              </a:ext>
            </a:extLst>
          </p:cNvPr>
          <p:cNvSpPr>
            <a:spLocks noGrp="1"/>
          </p:cNvSpPr>
          <p:nvPr>
            <p:ph type="title"/>
          </p:nvPr>
        </p:nvSpPr>
        <p:spPr/>
        <p:txBody>
          <a:bodyPr/>
          <a:lstStyle/>
          <a:p>
            <a:r>
              <a:rPr lang="fr-FR"/>
              <a:t>Modifiez le style du titre</a:t>
            </a:r>
            <a:endParaRPr lang="fr-MA"/>
          </a:p>
        </p:txBody>
      </p:sp>
      <p:sp>
        <p:nvSpPr>
          <p:cNvPr id="3" name="Espace réservé du contenu 2">
            <a:extLst>
              <a:ext uri="{FF2B5EF4-FFF2-40B4-BE49-F238E27FC236}">
                <a16:creationId xmlns:a16="http://schemas.microsoft.com/office/drawing/2014/main" id="{ECE8B8E5-1ED0-4078-B784-C161D4BB587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e la date 3">
            <a:extLst>
              <a:ext uri="{FF2B5EF4-FFF2-40B4-BE49-F238E27FC236}">
                <a16:creationId xmlns:a16="http://schemas.microsoft.com/office/drawing/2014/main" id="{F74583CA-BBC2-4EBE-9CBA-67FB36E0A91E}"/>
              </a:ext>
            </a:extLst>
          </p:cNvPr>
          <p:cNvSpPr>
            <a:spLocks noGrp="1"/>
          </p:cNvSpPr>
          <p:nvPr>
            <p:ph type="dt" sz="half" idx="10"/>
          </p:nvPr>
        </p:nvSpPr>
        <p:spPr/>
        <p:txBody>
          <a:bodyPr/>
          <a:lstStyle/>
          <a:p>
            <a:fld id="{99579906-4404-4119-B765-2F6B8374F670}" type="datetimeFigureOut">
              <a:rPr lang="fr-MA" smtClean="0"/>
              <a:t>20/12/2020</a:t>
            </a:fld>
            <a:endParaRPr lang="fr-MA"/>
          </a:p>
        </p:txBody>
      </p:sp>
      <p:sp>
        <p:nvSpPr>
          <p:cNvPr id="5" name="Espace réservé du pied de page 4">
            <a:extLst>
              <a:ext uri="{FF2B5EF4-FFF2-40B4-BE49-F238E27FC236}">
                <a16:creationId xmlns:a16="http://schemas.microsoft.com/office/drawing/2014/main" id="{7C02987E-E0B5-4559-9C40-E893989BBBD4}"/>
              </a:ext>
            </a:extLst>
          </p:cNvPr>
          <p:cNvSpPr>
            <a:spLocks noGrp="1"/>
          </p:cNvSpPr>
          <p:nvPr>
            <p:ph type="ftr" sz="quarter" idx="11"/>
          </p:nvPr>
        </p:nvSpPr>
        <p:spPr/>
        <p:txBody>
          <a:bodyPr/>
          <a:lstStyle/>
          <a:p>
            <a:endParaRPr lang="fr-MA"/>
          </a:p>
        </p:txBody>
      </p:sp>
      <p:sp>
        <p:nvSpPr>
          <p:cNvPr id="6" name="Espace réservé du numéro de diapositive 5">
            <a:extLst>
              <a:ext uri="{FF2B5EF4-FFF2-40B4-BE49-F238E27FC236}">
                <a16:creationId xmlns:a16="http://schemas.microsoft.com/office/drawing/2014/main" id="{7830E654-38C8-4FEA-B82D-E8F61597CB69}"/>
              </a:ext>
            </a:extLst>
          </p:cNvPr>
          <p:cNvSpPr>
            <a:spLocks noGrp="1"/>
          </p:cNvSpPr>
          <p:nvPr>
            <p:ph type="sldNum" sz="quarter" idx="12"/>
          </p:nvPr>
        </p:nvSpPr>
        <p:spPr/>
        <p:txBody>
          <a:bodyPr/>
          <a:lstStyle/>
          <a:p>
            <a:fld id="{73DEA7BA-7C63-4632-B9FF-9BB7008A7A2B}" type="slidenum">
              <a:rPr lang="fr-MA" smtClean="0"/>
              <a:t>‹N°›</a:t>
            </a:fld>
            <a:endParaRPr lang="fr-MA"/>
          </a:p>
        </p:txBody>
      </p:sp>
    </p:spTree>
    <p:extLst>
      <p:ext uri="{BB962C8B-B14F-4D97-AF65-F5344CB8AC3E}">
        <p14:creationId xmlns:p14="http://schemas.microsoft.com/office/powerpoint/2010/main" val="893814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6CB6AB-3D22-40C3-B5ED-72D9F083CF1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MA"/>
          </a:p>
        </p:txBody>
      </p:sp>
      <p:sp>
        <p:nvSpPr>
          <p:cNvPr id="3" name="Espace réservé du texte 2">
            <a:extLst>
              <a:ext uri="{FF2B5EF4-FFF2-40B4-BE49-F238E27FC236}">
                <a16:creationId xmlns:a16="http://schemas.microsoft.com/office/drawing/2014/main" id="{EF8EC2EA-6984-41C9-A5BD-3B2B0F5F5C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B8BBD2D-716D-49EA-B40B-D41545B11663}"/>
              </a:ext>
            </a:extLst>
          </p:cNvPr>
          <p:cNvSpPr>
            <a:spLocks noGrp="1"/>
          </p:cNvSpPr>
          <p:nvPr>
            <p:ph type="dt" sz="half" idx="10"/>
          </p:nvPr>
        </p:nvSpPr>
        <p:spPr/>
        <p:txBody>
          <a:bodyPr/>
          <a:lstStyle/>
          <a:p>
            <a:fld id="{99579906-4404-4119-B765-2F6B8374F670}" type="datetimeFigureOut">
              <a:rPr lang="fr-MA" smtClean="0"/>
              <a:t>20/12/2020</a:t>
            </a:fld>
            <a:endParaRPr lang="fr-MA"/>
          </a:p>
        </p:txBody>
      </p:sp>
      <p:sp>
        <p:nvSpPr>
          <p:cNvPr id="5" name="Espace réservé du pied de page 4">
            <a:extLst>
              <a:ext uri="{FF2B5EF4-FFF2-40B4-BE49-F238E27FC236}">
                <a16:creationId xmlns:a16="http://schemas.microsoft.com/office/drawing/2014/main" id="{C4B02330-FBA5-49CD-8218-B325F51369E3}"/>
              </a:ext>
            </a:extLst>
          </p:cNvPr>
          <p:cNvSpPr>
            <a:spLocks noGrp="1"/>
          </p:cNvSpPr>
          <p:nvPr>
            <p:ph type="ftr" sz="quarter" idx="11"/>
          </p:nvPr>
        </p:nvSpPr>
        <p:spPr/>
        <p:txBody>
          <a:bodyPr/>
          <a:lstStyle/>
          <a:p>
            <a:endParaRPr lang="fr-MA"/>
          </a:p>
        </p:txBody>
      </p:sp>
      <p:sp>
        <p:nvSpPr>
          <p:cNvPr id="6" name="Espace réservé du numéro de diapositive 5">
            <a:extLst>
              <a:ext uri="{FF2B5EF4-FFF2-40B4-BE49-F238E27FC236}">
                <a16:creationId xmlns:a16="http://schemas.microsoft.com/office/drawing/2014/main" id="{E401847D-524D-4C1D-90EA-93AC60E48834}"/>
              </a:ext>
            </a:extLst>
          </p:cNvPr>
          <p:cNvSpPr>
            <a:spLocks noGrp="1"/>
          </p:cNvSpPr>
          <p:nvPr>
            <p:ph type="sldNum" sz="quarter" idx="12"/>
          </p:nvPr>
        </p:nvSpPr>
        <p:spPr/>
        <p:txBody>
          <a:bodyPr/>
          <a:lstStyle/>
          <a:p>
            <a:fld id="{73DEA7BA-7C63-4632-B9FF-9BB7008A7A2B}" type="slidenum">
              <a:rPr lang="fr-MA" smtClean="0"/>
              <a:t>‹N°›</a:t>
            </a:fld>
            <a:endParaRPr lang="fr-MA"/>
          </a:p>
        </p:txBody>
      </p:sp>
    </p:spTree>
    <p:extLst>
      <p:ext uri="{BB962C8B-B14F-4D97-AF65-F5344CB8AC3E}">
        <p14:creationId xmlns:p14="http://schemas.microsoft.com/office/powerpoint/2010/main" val="857330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8DB19D-5EE3-4ECB-B5AA-79F57C370500}"/>
              </a:ext>
            </a:extLst>
          </p:cNvPr>
          <p:cNvSpPr>
            <a:spLocks noGrp="1"/>
          </p:cNvSpPr>
          <p:nvPr>
            <p:ph type="title"/>
          </p:nvPr>
        </p:nvSpPr>
        <p:spPr/>
        <p:txBody>
          <a:bodyPr/>
          <a:lstStyle/>
          <a:p>
            <a:r>
              <a:rPr lang="fr-FR"/>
              <a:t>Modifiez le style du titre</a:t>
            </a:r>
            <a:endParaRPr lang="fr-MA"/>
          </a:p>
        </p:txBody>
      </p:sp>
      <p:sp>
        <p:nvSpPr>
          <p:cNvPr id="3" name="Espace réservé du contenu 2">
            <a:extLst>
              <a:ext uri="{FF2B5EF4-FFF2-40B4-BE49-F238E27FC236}">
                <a16:creationId xmlns:a16="http://schemas.microsoft.com/office/drawing/2014/main" id="{9AA455D5-DA6B-432A-903A-F6953E45EA7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u contenu 3">
            <a:extLst>
              <a:ext uri="{FF2B5EF4-FFF2-40B4-BE49-F238E27FC236}">
                <a16:creationId xmlns:a16="http://schemas.microsoft.com/office/drawing/2014/main" id="{A32C9381-083F-4F96-9730-78C3E7F1FF7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5" name="Espace réservé de la date 4">
            <a:extLst>
              <a:ext uri="{FF2B5EF4-FFF2-40B4-BE49-F238E27FC236}">
                <a16:creationId xmlns:a16="http://schemas.microsoft.com/office/drawing/2014/main" id="{750C56E9-807D-4B45-9E71-C63AFA2A1C0A}"/>
              </a:ext>
            </a:extLst>
          </p:cNvPr>
          <p:cNvSpPr>
            <a:spLocks noGrp="1"/>
          </p:cNvSpPr>
          <p:nvPr>
            <p:ph type="dt" sz="half" idx="10"/>
          </p:nvPr>
        </p:nvSpPr>
        <p:spPr/>
        <p:txBody>
          <a:bodyPr/>
          <a:lstStyle/>
          <a:p>
            <a:fld id="{99579906-4404-4119-B765-2F6B8374F670}" type="datetimeFigureOut">
              <a:rPr lang="fr-MA" smtClean="0"/>
              <a:t>20/12/2020</a:t>
            </a:fld>
            <a:endParaRPr lang="fr-MA"/>
          </a:p>
        </p:txBody>
      </p:sp>
      <p:sp>
        <p:nvSpPr>
          <p:cNvPr id="6" name="Espace réservé du pied de page 5">
            <a:extLst>
              <a:ext uri="{FF2B5EF4-FFF2-40B4-BE49-F238E27FC236}">
                <a16:creationId xmlns:a16="http://schemas.microsoft.com/office/drawing/2014/main" id="{537E8301-C1F9-4D52-8545-367855418D6D}"/>
              </a:ext>
            </a:extLst>
          </p:cNvPr>
          <p:cNvSpPr>
            <a:spLocks noGrp="1"/>
          </p:cNvSpPr>
          <p:nvPr>
            <p:ph type="ftr" sz="quarter" idx="11"/>
          </p:nvPr>
        </p:nvSpPr>
        <p:spPr/>
        <p:txBody>
          <a:bodyPr/>
          <a:lstStyle/>
          <a:p>
            <a:endParaRPr lang="fr-MA"/>
          </a:p>
        </p:txBody>
      </p:sp>
      <p:sp>
        <p:nvSpPr>
          <p:cNvPr id="7" name="Espace réservé du numéro de diapositive 6">
            <a:extLst>
              <a:ext uri="{FF2B5EF4-FFF2-40B4-BE49-F238E27FC236}">
                <a16:creationId xmlns:a16="http://schemas.microsoft.com/office/drawing/2014/main" id="{3AE74ABB-D43E-472B-950E-C0955CD451F0}"/>
              </a:ext>
            </a:extLst>
          </p:cNvPr>
          <p:cNvSpPr>
            <a:spLocks noGrp="1"/>
          </p:cNvSpPr>
          <p:nvPr>
            <p:ph type="sldNum" sz="quarter" idx="12"/>
          </p:nvPr>
        </p:nvSpPr>
        <p:spPr/>
        <p:txBody>
          <a:bodyPr/>
          <a:lstStyle/>
          <a:p>
            <a:fld id="{73DEA7BA-7C63-4632-B9FF-9BB7008A7A2B}" type="slidenum">
              <a:rPr lang="fr-MA" smtClean="0"/>
              <a:t>‹N°›</a:t>
            </a:fld>
            <a:endParaRPr lang="fr-MA"/>
          </a:p>
        </p:txBody>
      </p:sp>
    </p:spTree>
    <p:extLst>
      <p:ext uri="{BB962C8B-B14F-4D97-AF65-F5344CB8AC3E}">
        <p14:creationId xmlns:p14="http://schemas.microsoft.com/office/powerpoint/2010/main" val="815358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FB6457-CCF0-4F54-BF8B-BBC055C286EA}"/>
              </a:ext>
            </a:extLst>
          </p:cNvPr>
          <p:cNvSpPr>
            <a:spLocks noGrp="1"/>
          </p:cNvSpPr>
          <p:nvPr>
            <p:ph type="title"/>
          </p:nvPr>
        </p:nvSpPr>
        <p:spPr>
          <a:xfrm>
            <a:off x="839788" y="365125"/>
            <a:ext cx="10515600" cy="1325563"/>
          </a:xfrm>
        </p:spPr>
        <p:txBody>
          <a:bodyPr/>
          <a:lstStyle/>
          <a:p>
            <a:r>
              <a:rPr lang="fr-FR"/>
              <a:t>Modifiez le style du titre</a:t>
            </a:r>
            <a:endParaRPr lang="fr-MA"/>
          </a:p>
        </p:txBody>
      </p:sp>
      <p:sp>
        <p:nvSpPr>
          <p:cNvPr id="3" name="Espace réservé du texte 2">
            <a:extLst>
              <a:ext uri="{FF2B5EF4-FFF2-40B4-BE49-F238E27FC236}">
                <a16:creationId xmlns:a16="http://schemas.microsoft.com/office/drawing/2014/main" id="{7F3CE5F5-ABCE-4302-A558-7A2F8FFF5A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AFEC242-3EFB-419E-987C-85ED221C981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5" name="Espace réservé du texte 4">
            <a:extLst>
              <a:ext uri="{FF2B5EF4-FFF2-40B4-BE49-F238E27FC236}">
                <a16:creationId xmlns:a16="http://schemas.microsoft.com/office/drawing/2014/main" id="{E34E52FC-3955-46E5-9050-7531029A14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F140E5F-CAF1-41B0-B232-019F49B3033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7" name="Espace réservé de la date 6">
            <a:extLst>
              <a:ext uri="{FF2B5EF4-FFF2-40B4-BE49-F238E27FC236}">
                <a16:creationId xmlns:a16="http://schemas.microsoft.com/office/drawing/2014/main" id="{50D3A6B8-5376-4482-8888-853E8D8B4966}"/>
              </a:ext>
            </a:extLst>
          </p:cNvPr>
          <p:cNvSpPr>
            <a:spLocks noGrp="1"/>
          </p:cNvSpPr>
          <p:nvPr>
            <p:ph type="dt" sz="half" idx="10"/>
          </p:nvPr>
        </p:nvSpPr>
        <p:spPr/>
        <p:txBody>
          <a:bodyPr/>
          <a:lstStyle/>
          <a:p>
            <a:fld id="{99579906-4404-4119-B765-2F6B8374F670}" type="datetimeFigureOut">
              <a:rPr lang="fr-MA" smtClean="0"/>
              <a:t>20/12/2020</a:t>
            </a:fld>
            <a:endParaRPr lang="fr-MA"/>
          </a:p>
        </p:txBody>
      </p:sp>
      <p:sp>
        <p:nvSpPr>
          <p:cNvPr id="8" name="Espace réservé du pied de page 7">
            <a:extLst>
              <a:ext uri="{FF2B5EF4-FFF2-40B4-BE49-F238E27FC236}">
                <a16:creationId xmlns:a16="http://schemas.microsoft.com/office/drawing/2014/main" id="{9C190E46-31EA-4FFB-B279-68BCA1B6BBF7}"/>
              </a:ext>
            </a:extLst>
          </p:cNvPr>
          <p:cNvSpPr>
            <a:spLocks noGrp="1"/>
          </p:cNvSpPr>
          <p:nvPr>
            <p:ph type="ftr" sz="quarter" idx="11"/>
          </p:nvPr>
        </p:nvSpPr>
        <p:spPr/>
        <p:txBody>
          <a:bodyPr/>
          <a:lstStyle/>
          <a:p>
            <a:endParaRPr lang="fr-MA"/>
          </a:p>
        </p:txBody>
      </p:sp>
      <p:sp>
        <p:nvSpPr>
          <p:cNvPr id="9" name="Espace réservé du numéro de diapositive 8">
            <a:extLst>
              <a:ext uri="{FF2B5EF4-FFF2-40B4-BE49-F238E27FC236}">
                <a16:creationId xmlns:a16="http://schemas.microsoft.com/office/drawing/2014/main" id="{880E8FB4-BC2F-4E7A-B7E3-6945081DC5AA}"/>
              </a:ext>
            </a:extLst>
          </p:cNvPr>
          <p:cNvSpPr>
            <a:spLocks noGrp="1"/>
          </p:cNvSpPr>
          <p:nvPr>
            <p:ph type="sldNum" sz="quarter" idx="12"/>
          </p:nvPr>
        </p:nvSpPr>
        <p:spPr/>
        <p:txBody>
          <a:bodyPr/>
          <a:lstStyle/>
          <a:p>
            <a:fld id="{73DEA7BA-7C63-4632-B9FF-9BB7008A7A2B}" type="slidenum">
              <a:rPr lang="fr-MA" smtClean="0"/>
              <a:t>‹N°›</a:t>
            </a:fld>
            <a:endParaRPr lang="fr-MA"/>
          </a:p>
        </p:txBody>
      </p:sp>
    </p:spTree>
    <p:extLst>
      <p:ext uri="{BB962C8B-B14F-4D97-AF65-F5344CB8AC3E}">
        <p14:creationId xmlns:p14="http://schemas.microsoft.com/office/powerpoint/2010/main" val="1395355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012AF0-55F9-4279-8920-858AB77902F1}"/>
              </a:ext>
            </a:extLst>
          </p:cNvPr>
          <p:cNvSpPr>
            <a:spLocks noGrp="1"/>
          </p:cNvSpPr>
          <p:nvPr>
            <p:ph type="title"/>
          </p:nvPr>
        </p:nvSpPr>
        <p:spPr/>
        <p:txBody>
          <a:bodyPr/>
          <a:lstStyle/>
          <a:p>
            <a:r>
              <a:rPr lang="fr-FR"/>
              <a:t>Modifiez le style du titre</a:t>
            </a:r>
            <a:endParaRPr lang="fr-MA"/>
          </a:p>
        </p:txBody>
      </p:sp>
      <p:sp>
        <p:nvSpPr>
          <p:cNvPr id="3" name="Espace réservé de la date 2">
            <a:extLst>
              <a:ext uri="{FF2B5EF4-FFF2-40B4-BE49-F238E27FC236}">
                <a16:creationId xmlns:a16="http://schemas.microsoft.com/office/drawing/2014/main" id="{7161D38F-1F3A-4BE8-8FDE-8916BFEA46CE}"/>
              </a:ext>
            </a:extLst>
          </p:cNvPr>
          <p:cNvSpPr>
            <a:spLocks noGrp="1"/>
          </p:cNvSpPr>
          <p:nvPr>
            <p:ph type="dt" sz="half" idx="10"/>
          </p:nvPr>
        </p:nvSpPr>
        <p:spPr/>
        <p:txBody>
          <a:bodyPr/>
          <a:lstStyle/>
          <a:p>
            <a:fld id="{99579906-4404-4119-B765-2F6B8374F670}" type="datetimeFigureOut">
              <a:rPr lang="fr-MA" smtClean="0"/>
              <a:t>20/12/2020</a:t>
            </a:fld>
            <a:endParaRPr lang="fr-MA"/>
          </a:p>
        </p:txBody>
      </p:sp>
      <p:sp>
        <p:nvSpPr>
          <p:cNvPr id="4" name="Espace réservé du pied de page 3">
            <a:extLst>
              <a:ext uri="{FF2B5EF4-FFF2-40B4-BE49-F238E27FC236}">
                <a16:creationId xmlns:a16="http://schemas.microsoft.com/office/drawing/2014/main" id="{7EB730FA-5BF1-4FFC-81E6-353F733210F3}"/>
              </a:ext>
            </a:extLst>
          </p:cNvPr>
          <p:cNvSpPr>
            <a:spLocks noGrp="1"/>
          </p:cNvSpPr>
          <p:nvPr>
            <p:ph type="ftr" sz="quarter" idx="11"/>
          </p:nvPr>
        </p:nvSpPr>
        <p:spPr/>
        <p:txBody>
          <a:bodyPr/>
          <a:lstStyle/>
          <a:p>
            <a:endParaRPr lang="fr-MA"/>
          </a:p>
        </p:txBody>
      </p:sp>
      <p:sp>
        <p:nvSpPr>
          <p:cNvPr id="5" name="Espace réservé du numéro de diapositive 4">
            <a:extLst>
              <a:ext uri="{FF2B5EF4-FFF2-40B4-BE49-F238E27FC236}">
                <a16:creationId xmlns:a16="http://schemas.microsoft.com/office/drawing/2014/main" id="{99AEC6E6-2A82-466A-9CAA-9D8BFE9B6BD4}"/>
              </a:ext>
            </a:extLst>
          </p:cNvPr>
          <p:cNvSpPr>
            <a:spLocks noGrp="1"/>
          </p:cNvSpPr>
          <p:nvPr>
            <p:ph type="sldNum" sz="quarter" idx="12"/>
          </p:nvPr>
        </p:nvSpPr>
        <p:spPr/>
        <p:txBody>
          <a:bodyPr/>
          <a:lstStyle/>
          <a:p>
            <a:fld id="{73DEA7BA-7C63-4632-B9FF-9BB7008A7A2B}" type="slidenum">
              <a:rPr lang="fr-MA" smtClean="0"/>
              <a:t>‹N°›</a:t>
            </a:fld>
            <a:endParaRPr lang="fr-MA"/>
          </a:p>
        </p:txBody>
      </p:sp>
    </p:spTree>
    <p:extLst>
      <p:ext uri="{BB962C8B-B14F-4D97-AF65-F5344CB8AC3E}">
        <p14:creationId xmlns:p14="http://schemas.microsoft.com/office/powerpoint/2010/main" val="116346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7580AB4-D43B-45A9-AA56-6A61C8EF8951}"/>
              </a:ext>
            </a:extLst>
          </p:cNvPr>
          <p:cNvSpPr>
            <a:spLocks noGrp="1"/>
          </p:cNvSpPr>
          <p:nvPr>
            <p:ph type="dt" sz="half" idx="10"/>
          </p:nvPr>
        </p:nvSpPr>
        <p:spPr/>
        <p:txBody>
          <a:bodyPr/>
          <a:lstStyle/>
          <a:p>
            <a:fld id="{99579906-4404-4119-B765-2F6B8374F670}" type="datetimeFigureOut">
              <a:rPr lang="fr-MA" smtClean="0"/>
              <a:t>20/12/2020</a:t>
            </a:fld>
            <a:endParaRPr lang="fr-MA"/>
          </a:p>
        </p:txBody>
      </p:sp>
      <p:sp>
        <p:nvSpPr>
          <p:cNvPr id="3" name="Espace réservé du pied de page 2">
            <a:extLst>
              <a:ext uri="{FF2B5EF4-FFF2-40B4-BE49-F238E27FC236}">
                <a16:creationId xmlns:a16="http://schemas.microsoft.com/office/drawing/2014/main" id="{AEC4EB18-73D1-439A-A0EF-A6F67F74A41C}"/>
              </a:ext>
            </a:extLst>
          </p:cNvPr>
          <p:cNvSpPr>
            <a:spLocks noGrp="1"/>
          </p:cNvSpPr>
          <p:nvPr>
            <p:ph type="ftr" sz="quarter" idx="11"/>
          </p:nvPr>
        </p:nvSpPr>
        <p:spPr/>
        <p:txBody>
          <a:bodyPr/>
          <a:lstStyle/>
          <a:p>
            <a:endParaRPr lang="fr-MA"/>
          </a:p>
        </p:txBody>
      </p:sp>
      <p:sp>
        <p:nvSpPr>
          <p:cNvPr id="4" name="Espace réservé du numéro de diapositive 3">
            <a:extLst>
              <a:ext uri="{FF2B5EF4-FFF2-40B4-BE49-F238E27FC236}">
                <a16:creationId xmlns:a16="http://schemas.microsoft.com/office/drawing/2014/main" id="{084DCA0D-00EE-4821-9972-9716FEC275F9}"/>
              </a:ext>
            </a:extLst>
          </p:cNvPr>
          <p:cNvSpPr>
            <a:spLocks noGrp="1"/>
          </p:cNvSpPr>
          <p:nvPr>
            <p:ph type="sldNum" sz="quarter" idx="12"/>
          </p:nvPr>
        </p:nvSpPr>
        <p:spPr/>
        <p:txBody>
          <a:bodyPr/>
          <a:lstStyle/>
          <a:p>
            <a:fld id="{73DEA7BA-7C63-4632-B9FF-9BB7008A7A2B}" type="slidenum">
              <a:rPr lang="fr-MA" smtClean="0"/>
              <a:t>‹N°›</a:t>
            </a:fld>
            <a:endParaRPr lang="fr-MA"/>
          </a:p>
        </p:txBody>
      </p:sp>
    </p:spTree>
    <p:extLst>
      <p:ext uri="{BB962C8B-B14F-4D97-AF65-F5344CB8AC3E}">
        <p14:creationId xmlns:p14="http://schemas.microsoft.com/office/powerpoint/2010/main" val="2064004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512F43-2B12-46B6-B7CE-2427D35FBE0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MA"/>
          </a:p>
        </p:txBody>
      </p:sp>
      <p:sp>
        <p:nvSpPr>
          <p:cNvPr id="3" name="Espace réservé du contenu 2">
            <a:extLst>
              <a:ext uri="{FF2B5EF4-FFF2-40B4-BE49-F238E27FC236}">
                <a16:creationId xmlns:a16="http://schemas.microsoft.com/office/drawing/2014/main" id="{3B3B1664-C052-436C-9A53-20F2792970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u texte 3">
            <a:extLst>
              <a:ext uri="{FF2B5EF4-FFF2-40B4-BE49-F238E27FC236}">
                <a16:creationId xmlns:a16="http://schemas.microsoft.com/office/drawing/2014/main" id="{A563A1EC-3C63-4A50-AE2B-5BD093659A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DC6601F-7342-4ABD-84F8-EF9A9F414EBC}"/>
              </a:ext>
            </a:extLst>
          </p:cNvPr>
          <p:cNvSpPr>
            <a:spLocks noGrp="1"/>
          </p:cNvSpPr>
          <p:nvPr>
            <p:ph type="dt" sz="half" idx="10"/>
          </p:nvPr>
        </p:nvSpPr>
        <p:spPr/>
        <p:txBody>
          <a:bodyPr/>
          <a:lstStyle/>
          <a:p>
            <a:fld id="{99579906-4404-4119-B765-2F6B8374F670}" type="datetimeFigureOut">
              <a:rPr lang="fr-MA" smtClean="0"/>
              <a:t>20/12/2020</a:t>
            </a:fld>
            <a:endParaRPr lang="fr-MA"/>
          </a:p>
        </p:txBody>
      </p:sp>
      <p:sp>
        <p:nvSpPr>
          <p:cNvPr id="6" name="Espace réservé du pied de page 5">
            <a:extLst>
              <a:ext uri="{FF2B5EF4-FFF2-40B4-BE49-F238E27FC236}">
                <a16:creationId xmlns:a16="http://schemas.microsoft.com/office/drawing/2014/main" id="{CFC16D65-B3B4-4E67-8FC2-CCD46D94517C}"/>
              </a:ext>
            </a:extLst>
          </p:cNvPr>
          <p:cNvSpPr>
            <a:spLocks noGrp="1"/>
          </p:cNvSpPr>
          <p:nvPr>
            <p:ph type="ftr" sz="quarter" idx="11"/>
          </p:nvPr>
        </p:nvSpPr>
        <p:spPr/>
        <p:txBody>
          <a:bodyPr/>
          <a:lstStyle/>
          <a:p>
            <a:endParaRPr lang="fr-MA"/>
          </a:p>
        </p:txBody>
      </p:sp>
      <p:sp>
        <p:nvSpPr>
          <p:cNvPr id="7" name="Espace réservé du numéro de diapositive 6">
            <a:extLst>
              <a:ext uri="{FF2B5EF4-FFF2-40B4-BE49-F238E27FC236}">
                <a16:creationId xmlns:a16="http://schemas.microsoft.com/office/drawing/2014/main" id="{8B2496E8-E5ED-47C5-8AF1-28B351E7B5B2}"/>
              </a:ext>
            </a:extLst>
          </p:cNvPr>
          <p:cNvSpPr>
            <a:spLocks noGrp="1"/>
          </p:cNvSpPr>
          <p:nvPr>
            <p:ph type="sldNum" sz="quarter" idx="12"/>
          </p:nvPr>
        </p:nvSpPr>
        <p:spPr/>
        <p:txBody>
          <a:bodyPr/>
          <a:lstStyle/>
          <a:p>
            <a:fld id="{73DEA7BA-7C63-4632-B9FF-9BB7008A7A2B}" type="slidenum">
              <a:rPr lang="fr-MA" smtClean="0"/>
              <a:t>‹N°›</a:t>
            </a:fld>
            <a:endParaRPr lang="fr-MA"/>
          </a:p>
        </p:txBody>
      </p:sp>
    </p:spTree>
    <p:extLst>
      <p:ext uri="{BB962C8B-B14F-4D97-AF65-F5344CB8AC3E}">
        <p14:creationId xmlns:p14="http://schemas.microsoft.com/office/powerpoint/2010/main" val="3085642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27D1CA-125B-4E10-B661-C7E3AA6E52C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MA"/>
          </a:p>
        </p:txBody>
      </p:sp>
      <p:sp>
        <p:nvSpPr>
          <p:cNvPr id="3" name="Espace réservé pour une image  2">
            <a:extLst>
              <a:ext uri="{FF2B5EF4-FFF2-40B4-BE49-F238E27FC236}">
                <a16:creationId xmlns:a16="http://schemas.microsoft.com/office/drawing/2014/main" id="{68BB247E-3F61-4818-962A-2D4AFB39BA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MA"/>
          </a:p>
        </p:txBody>
      </p:sp>
      <p:sp>
        <p:nvSpPr>
          <p:cNvPr id="4" name="Espace réservé du texte 3">
            <a:extLst>
              <a:ext uri="{FF2B5EF4-FFF2-40B4-BE49-F238E27FC236}">
                <a16:creationId xmlns:a16="http://schemas.microsoft.com/office/drawing/2014/main" id="{C17A5CDB-0689-462B-A93A-C796E9E898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C622D32-A581-491C-9CCA-36ADE0DF475C}"/>
              </a:ext>
            </a:extLst>
          </p:cNvPr>
          <p:cNvSpPr>
            <a:spLocks noGrp="1"/>
          </p:cNvSpPr>
          <p:nvPr>
            <p:ph type="dt" sz="half" idx="10"/>
          </p:nvPr>
        </p:nvSpPr>
        <p:spPr/>
        <p:txBody>
          <a:bodyPr/>
          <a:lstStyle/>
          <a:p>
            <a:fld id="{99579906-4404-4119-B765-2F6B8374F670}" type="datetimeFigureOut">
              <a:rPr lang="fr-MA" smtClean="0"/>
              <a:t>20/12/2020</a:t>
            </a:fld>
            <a:endParaRPr lang="fr-MA"/>
          </a:p>
        </p:txBody>
      </p:sp>
      <p:sp>
        <p:nvSpPr>
          <p:cNvPr id="6" name="Espace réservé du pied de page 5">
            <a:extLst>
              <a:ext uri="{FF2B5EF4-FFF2-40B4-BE49-F238E27FC236}">
                <a16:creationId xmlns:a16="http://schemas.microsoft.com/office/drawing/2014/main" id="{B514D365-8A55-41D0-AF5C-3BD93C363E17}"/>
              </a:ext>
            </a:extLst>
          </p:cNvPr>
          <p:cNvSpPr>
            <a:spLocks noGrp="1"/>
          </p:cNvSpPr>
          <p:nvPr>
            <p:ph type="ftr" sz="quarter" idx="11"/>
          </p:nvPr>
        </p:nvSpPr>
        <p:spPr/>
        <p:txBody>
          <a:bodyPr/>
          <a:lstStyle/>
          <a:p>
            <a:endParaRPr lang="fr-MA"/>
          </a:p>
        </p:txBody>
      </p:sp>
      <p:sp>
        <p:nvSpPr>
          <p:cNvPr id="7" name="Espace réservé du numéro de diapositive 6">
            <a:extLst>
              <a:ext uri="{FF2B5EF4-FFF2-40B4-BE49-F238E27FC236}">
                <a16:creationId xmlns:a16="http://schemas.microsoft.com/office/drawing/2014/main" id="{6BF185D4-547D-4BE6-8223-B0442DCFCE3A}"/>
              </a:ext>
            </a:extLst>
          </p:cNvPr>
          <p:cNvSpPr>
            <a:spLocks noGrp="1"/>
          </p:cNvSpPr>
          <p:nvPr>
            <p:ph type="sldNum" sz="quarter" idx="12"/>
          </p:nvPr>
        </p:nvSpPr>
        <p:spPr/>
        <p:txBody>
          <a:bodyPr/>
          <a:lstStyle/>
          <a:p>
            <a:fld id="{73DEA7BA-7C63-4632-B9FF-9BB7008A7A2B}" type="slidenum">
              <a:rPr lang="fr-MA" smtClean="0"/>
              <a:t>‹N°›</a:t>
            </a:fld>
            <a:endParaRPr lang="fr-MA"/>
          </a:p>
        </p:txBody>
      </p:sp>
    </p:spTree>
    <p:extLst>
      <p:ext uri="{BB962C8B-B14F-4D97-AF65-F5344CB8AC3E}">
        <p14:creationId xmlns:p14="http://schemas.microsoft.com/office/powerpoint/2010/main" val="3018577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9C86C20-DAA4-4EE4-A5E5-3579D72B55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MA"/>
          </a:p>
        </p:txBody>
      </p:sp>
      <p:sp>
        <p:nvSpPr>
          <p:cNvPr id="3" name="Espace réservé du texte 2">
            <a:extLst>
              <a:ext uri="{FF2B5EF4-FFF2-40B4-BE49-F238E27FC236}">
                <a16:creationId xmlns:a16="http://schemas.microsoft.com/office/drawing/2014/main" id="{66FB1137-C1DF-4A85-BF8A-0B213D310E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e la date 3">
            <a:extLst>
              <a:ext uri="{FF2B5EF4-FFF2-40B4-BE49-F238E27FC236}">
                <a16:creationId xmlns:a16="http://schemas.microsoft.com/office/drawing/2014/main" id="{5C52FCA8-6547-4E6F-8DB9-8523704C81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579906-4404-4119-B765-2F6B8374F670}" type="datetimeFigureOut">
              <a:rPr lang="fr-MA" smtClean="0"/>
              <a:t>20/12/2020</a:t>
            </a:fld>
            <a:endParaRPr lang="fr-MA"/>
          </a:p>
        </p:txBody>
      </p:sp>
      <p:sp>
        <p:nvSpPr>
          <p:cNvPr id="5" name="Espace réservé du pied de page 4">
            <a:extLst>
              <a:ext uri="{FF2B5EF4-FFF2-40B4-BE49-F238E27FC236}">
                <a16:creationId xmlns:a16="http://schemas.microsoft.com/office/drawing/2014/main" id="{030648C4-FBE8-43FC-850F-0AEFF71917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MA"/>
          </a:p>
        </p:txBody>
      </p:sp>
      <p:sp>
        <p:nvSpPr>
          <p:cNvPr id="6" name="Espace réservé du numéro de diapositive 5">
            <a:extLst>
              <a:ext uri="{FF2B5EF4-FFF2-40B4-BE49-F238E27FC236}">
                <a16:creationId xmlns:a16="http://schemas.microsoft.com/office/drawing/2014/main" id="{52FA8AAB-423F-47C8-A704-25371D070F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EA7BA-7C63-4632-B9FF-9BB7008A7A2B}" type="slidenum">
              <a:rPr lang="fr-MA" smtClean="0"/>
              <a:t>‹N°›</a:t>
            </a:fld>
            <a:endParaRPr lang="fr-MA"/>
          </a:p>
        </p:txBody>
      </p:sp>
    </p:spTree>
    <p:extLst>
      <p:ext uri="{BB962C8B-B14F-4D97-AF65-F5344CB8AC3E}">
        <p14:creationId xmlns:p14="http://schemas.microsoft.com/office/powerpoint/2010/main" val="2469831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e 17">
            <a:extLst>
              <a:ext uri="{FF2B5EF4-FFF2-40B4-BE49-F238E27FC236}">
                <a16:creationId xmlns:a16="http://schemas.microsoft.com/office/drawing/2014/main" id="{D46F81BF-55EF-453C-9340-363F69627EE0}"/>
              </a:ext>
            </a:extLst>
          </p:cNvPr>
          <p:cNvGrpSpPr/>
          <p:nvPr/>
        </p:nvGrpSpPr>
        <p:grpSpPr>
          <a:xfrm>
            <a:off x="2947024" y="1184420"/>
            <a:ext cx="5765292" cy="4489160"/>
            <a:chOff x="3080189" y="1074199"/>
            <a:chExt cx="5765292" cy="4489160"/>
          </a:xfrm>
        </p:grpSpPr>
        <p:grpSp>
          <p:nvGrpSpPr>
            <p:cNvPr id="16" name="Groupe 15">
              <a:extLst>
                <a:ext uri="{FF2B5EF4-FFF2-40B4-BE49-F238E27FC236}">
                  <a16:creationId xmlns:a16="http://schemas.microsoft.com/office/drawing/2014/main" id="{51522916-0ED0-4A5B-934F-425556ABD6E9}"/>
                </a:ext>
              </a:extLst>
            </p:cNvPr>
            <p:cNvGrpSpPr/>
            <p:nvPr/>
          </p:nvGrpSpPr>
          <p:grpSpPr>
            <a:xfrm>
              <a:off x="3080189" y="1074199"/>
              <a:ext cx="5765292" cy="4454726"/>
              <a:chOff x="3213354" y="967666"/>
              <a:chExt cx="5765292" cy="4454726"/>
            </a:xfrm>
          </p:grpSpPr>
          <p:grpSp>
            <p:nvGrpSpPr>
              <p:cNvPr id="13" name="Groupe 12">
                <a:extLst>
                  <a:ext uri="{FF2B5EF4-FFF2-40B4-BE49-F238E27FC236}">
                    <a16:creationId xmlns:a16="http://schemas.microsoft.com/office/drawing/2014/main" id="{DAFE5DA8-25B7-4932-AC52-DE0B53563B53}"/>
                  </a:ext>
                </a:extLst>
              </p:cNvPr>
              <p:cNvGrpSpPr/>
              <p:nvPr/>
            </p:nvGrpSpPr>
            <p:grpSpPr>
              <a:xfrm>
                <a:off x="3213354" y="967666"/>
                <a:ext cx="5765292" cy="4454726"/>
                <a:chOff x="3213354" y="967666"/>
                <a:chExt cx="5765292" cy="4454726"/>
              </a:xfrm>
            </p:grpSpPr>
            <p:pic>
              <p:nvPicPr>
                <p:cNvPr id="5" name="Image 4">
                  <a:extLst>
                    <a:ext uri="{FF2B5EF4-FFF2-40B4-BE49-F238E27FC236}">
                      <a16:creationId xmlns:a16="http://schemas.microsoft.com/office/drawing/2014/main" id="{0DD16C28-770A-4584-8F90-92CB8FF60326}"/>
                    </a:ext>
                  </a:extLst>
                </p:cNvPr>
                <p:cNvPicPr>
                  <a:picLocks noChangeAspect="1"/>
                </p:cNvPicPr>
                <p:nvPr/>
              </p:nvPicPr>
              <p:blipFill>
                <a:blip r:embed="rId2"/>
                <a:stretch>
                  <a:fillRect/>
                </a:stretch>
              </p:blipFill>
              <p:spPr>
                <a:xfrm>
                  <a:off x="3213354" y="1435608"/>
                  <a:ext cx="5765292" cy="3986784"/>
                </a:xfrm>
                <a:prstGeom prst="rect">
                  <a:avLst/>
                </a:prstGeom>
              </p:spPr>
            </p:pic>
            <p:sp>
              <p:nvSpPr>
                <p:cNvPr id="6" name="ZoneTexte 5">
                  <a:extLst>
                    <a:ext uri="{FF2B5EF4-FFF2-40B4-BE49-F238E27FC236}">
                      <a16:creationId xmlns:a16="http://schemas.microsoft.com/office/drawing/2014/main" id="{9D967FFF-7D17-47CD-A9CC-EE1CF8723AC0}"/>
                    </a:ext>
                  </a:extLst>
                </p:cNvPr>
                <p:cNvSpPr txBox="1"/>
                <p:nvPr/>
              </p:nvSpPr>
              <p:spPr>
                <a:xfrm rot="16200000">
                  <a:off x="2917755" y="2310607"/>
                  <a:ext cx="1118076" cy="246221"/>
                </a:xfrm>
                <a:prstGeom prst="rect">
                  <a:avLst/>
                </a:prstGeom>
                <a:solidFill>
                  <a:schemeClr val="accent2">
                    <a:lumMod val="20000"/>
                    <a:lumOff val="80000"/>
                  </a:schemeClr>
                </a:solidFill>
              </p:spPr>
              <p:txBody>
                <a:bodyPr wrap="square" rtlCol="0">
                  <a:spAutoFit/>
                </a:bodyPr>
                <a:lstStyle/>
                <a:p>
                  <a:pPr algn="ctr"/>
                  <a:r>
                    <a:rPr lang="fr-MA" sz="1000" b="1" dirty="0"/>
                    <a:t>Emplois</a:t>
                  </a:r>
                </a:p>
              </p:txBody>
            </p:sp>
            <p:sp>
              <p:nvSpPr>
                <p:cNvPr id="7" name="ZoneTexte 6">
                  <a:extLst>
                    <a:ext uri="{FF2B5EF4-FFF2-40B4-BE49-F238E27FC236}">
                      <a16:creationId xmlns:a16="http://schemas.microsoft.com/office/drawing/2014/main" id="{F491B60F-E754-4B6C-B488-7EE44EC3093E}"/>
                    </a:ext>
                  </a:extLst>
                </p:cNvPr>
                <p:cNvSpPr txBox="1"/>
                <p:nvPr/>
              </p:nvSpPr>
              <p:spPr>
                <a:xfrm rot="16200000">
                  <a:off x="3102056" y="3259773"/>
                  <a:ext cx="780251" cy="246221"/>
                </a:xfrm>
                <a:prstGeom prst="rect">
                  <a:avLst/>
                </a:prstGeom>
                <a:solidFill>
                  <a:schemeClr val="accent6">
                    <a:lumMod val="20000"/>
                    <a:lumOff val="80000"/>
                  </a:schemeClr>
                </a:solidFill>
              </p:spPr>
              <p:txBody>
                <a:bodyPr wrap="square" rtlCol="0">
                  <a:spAutoFit/>
                </a:bodyPr>
                <a:lstStyle/>
                <a:p>
                  <a:pPr algn="ctr"/>
                  <a:r>
                    <a:rPr lang="fr-MA" sz="1000" b="1" dirty="0"/>
                    <a:t>Ressources</a:t>
                  </a:r>
                </a:p>
              </p:txBody>
            </p:sp>
            <p:sp>
              <p:nvSpPr>
                <p:cNvPr id="8" name="ZoneTexte 7">
                  <a:extLst>
                    <a:ext uri="{FF2B5EF4-FFF2-40B4-BE49-F238E27FC236}">
                      <a16:creationId xmlns:a16="http://schemas.microsoft.com/office/drawing/2014/main" id="{87CA6A8F-BADA-4051-B154-1A19E4B6A5A3}"/>
                    </a:ext>
                  </a:extLst>
                </p:cNvPr>
                <p:cNvSpPr txBox="1"/>
                <p:nvPr/>
              </p:nvSpPr>
              <p:spPr>
                <a:xfrm rot="16200000">
                  <a:off x="3087876" y="4056569"/>
                  <a:ext cx="813343" cy="246221"/>
                </a:xfrm>
                <a:prstGeom prst="rect">
                  <a:avLst/>
                </a:prstGeom>
                <a:solidFill>
                  <a:schemeClr val="accent5">
                    <a:lumMod val="40000"/>
                    <a:lumOff val="60000"/>
                  </a:schemeClr>
                </a:solidFill>
              </p:spPr>
              <p:txBody>
                <a:bodyPr wrap="square" rtlCol="0">
                  <a:spAutoFit/>
                </a:bodyPr>
                <a:lstStyle/>
                <a:p>
                  <a:pPr algn="ctr"/>
                  <a:r>
                    <a:rPr lang="fr-MA" sz="1000" b="1" dirty="0"/>
                    <a:t>Résultats</a:t>
                  </a:r>
                </a:p>
              </p:txBody>
            </p:sp>
            <p:sp>
              <p:nvSpPr>
                <p:cNvPr id="9" name="ZoneTexte 8">
                  <a:extLst>
                    <a:ext uri="{FF2B5EF4-FFF2-40B4-BE49-F238E27FC236}">
                      <a16:creationId xmlns:a16="http://schemas.microsoft.com/office/drawing/2014/main" id="{AF3705AD-ED1E-4C76-A3C9-EAD1659025DD}"/>
                    </a:ext>
                  </a:extLst>
                </p:cNvPr>
                <p:cNvSpPr txBox="1"/>
                <p:nvPr/>
              </p:nvSpPr>
              <p:spPr>
                <a:xfrm rot="16200000">
                  <a:off x="3184199" y="4717955"/>
                  <a:ext cx="615966" cy="246221"/>
                </a:xfrm>
                <a:prstGeom prst="rect">
                  <a:avLst/>
                </a:prstGeom>
                <a:solidFill>
                  <a:schemeClr val="bg1"/>
                </a:solidFill>
                <a:ln>
                  <a:solidFill>
                    <a:schemeClr val="tx1"/>
                  </a:solidFill>
                </a:ln>
              </p:spPr>
              <p:txBody>
                <a:bodyPr wrap="square" rtlCol="0">
                  <a:spAutoFit/>
                </a:bodyPr>
                <a:lstStyle/>
                <a:p>
                  <a:pPr algn="ctr"/>
                  <a:r>
                    <a:rPr lang="fr-MA" sz="1000" b="1" dirty="0"/>
                    <a:t>Moyens</a:t>
                  </a:r>
                </a:p>
              </p:txBody>
            </p:sp>
            <p:sp>
              <p:nvSpPr>
                <p:cNvPr id="10" name="ZoneTexte 9">
                  <a:extLst>
                    <a:ext uri="{FF2B5EF4-FFF2-40B4-BE49-F238E27FC236}">
                      <a16:creationId xmlns:a16="http://schemas.microsoft.com/office/drawing/2014/main" id="{6B384AB5-4EBA-4683-BEB9-C978049C548B}"/>
                    </a:ext>
                  </a:extLst>
                </p:cNvPr>
                <p:cNvSpPr txBox="1"/>
                <p:nvPr/>
              </p:nvSpPr>
              <p:spPr>
                <a:xfrm>
                  <a:off x="3790765" y="967666"/>
                  <a:ext cx="5187881" cy="369332"/>
                </a:xfrm>
                <a:prstGeom prst="rect">
                  <a:avLst/>
                </a:prstGeom>
                <a:noFill/>
              </p:spPr>
              <p:txBody>
                <a:bodyPr wrap="square" rtlCol="0">
                  <a:spAutoFit/>
                </a:bodyPr>
                <a:lstStyle/>
                <a:p>
                  <a:pPr algn="ctr"/>
                  <a:r>
                    <a:rPr lang="fr-MA" b="1" dirty="0">
                      <a:solidFill>
                        <a:srgbClr val="C00000"/>
                      </a:solidFill>
                    </a:rPr>
                    <a:t>Réalisations du secteur des B &amp; F participatives</a:t>
                  </a:r>
                </a:p>
              </p:txBody>
            </p:sp>
            <p:cxnSp>
              <p:nvCxnSpPr>
                <p:cNvPr id="12" name="Connecteur droit 11">
                  <a:extLst>
                    <a:ext uri="{FF2B5EF4-FFF2-40B4-BE49-F238E27FC236}">
                      <a16:creationId xmlns:a16="http://schemas.microsoft.com/office/drawing/2014/main" id="{0448F799-B38A-4CCA-B9BC-4E60FE07295F}"/>
                    </a:ext>
                  </a:extLst>
                </p:cNvPr>
                <p:cNvCxnSpPr/>
                <p:nvPr/>
              </p:nvCxnSpPr>
              <p:spPr>
                <a:xfrm>
                  <a:off x="8052047" y="1435608"/>
                  <a:ext cx="0" cy="3713441"/>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5" name="Connecteur droit 14">
                <a:extLst>
                  <a:ext uri="{FF2B5EF4-FFF2-40B4-BE49-F238E27FC236}">
                    <a16:creationId xmlns:a16="http://schemas.microsoft.com/office/drawing/2014/main" id="{CFE46F1E-420C-4C45-9419-C697CF844996}"/>
                  </a:ext>
                </a:extLst>
              </p:cNvPr>
              <p:cNvCxnSpPr/>
              <p:nvPr/>
            </p:nvCxnSpPr>
            <p:spPr>
              <a:xfrm>
                <a:off x="3615292" y="2618913"/>
                <a:ext cx="536335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ZoneTexte 16">
              <a:extLst>
                <a:ext uri="{FF2B5EF4-FFF2-40B4-BE49-F238E27FC236}">
                  <a16:creationId xmlns:a16="http://schemas.microsoft.com/office/drawing/2014/main" id="{6BEA2829-3A99-4173-9D36-7AC246E9C952}"/>
                </a:ext>
              </a:extLst>
            </p:cNvPr>
            <p:cNvSpPr txBox="1"/>
            <p:nvPr/>
          </p:nvSpPr>
          <p:spPr>
            <a:xfrm>
              <a:off x="3551068" y="5255582"/>
              <a:ext cx="5294413" cy="307777"/>
            </a:xfrm>
            <a:prstGeom prst="rect">
              <a:avLst/>
            </a:prstGeom>
            <a:noFill/>
          </p:spPr>
          <p:txBody>
            <a:bodyPr wrap="square" rtlCol="0">
              <a:spAutoFit/>
            </a:bodyPr>
            <a:lstStyle/>
            <a:p>
              <a:r>
                <a:rPr lang="fr-MA" sz="1400" dirty="0">
                  <a:solidFill>
                    <a:srgbClr val="C00000"/>
                  </a:solidFill>
                </a:rPr>
                <a:t>Source: Etude </a:t>
              </a:r>
              <a:r>
                <a:rPr lang="fr-MA" sz="1400" dirty="0" err="1">
                  <a:solidFill>
                    <a:srgbClr val="C00000"/>
                  </a:solidFill>
                </a:rPr>
                <a:t>Finéopolis</a:t>
              </a:r>
              <a:r>
                <a:rPr lang="fr-MA" sz="1400" dirty="0">
                  <a:solidFill>
                    <a:srgbClr val="C00000"/>
                  </a:solidFill>
                </a:rPr>
                <a:t> Briefings, Statistiques monétaires de BAM</a:t>
              </a:r>
            </a:p>
          </p:txBody>
        </p:sp>
      </p:grpSp>
    </p:spTree>
    <p:extLst>
      <p:ext uri="{BB962C8B-B14F-4D97-AF65-F5344CB8AC3E}">
        <p14:creationId xmlns:p14="http://schemas.microsoft.com/office/powerpoint/2010/main" val="1671097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B4AC99B5-28A0-4C28-A3F2-452E55B871F1}"/>
              </a:ext>
            </a:extLst>
          </p:cNvPr>
          <p:cNvPicPr>
            <a:picLocks noChangeAspect="1"/>
          </p:cNvPicPr>
          <p:nvPr/>
        </p:nvPicPr>
        <p:blipFill>
          <a:blip r:embed="rId2"/>
          <a:stretch>
            <a:fillRect/>
          </a:stretch>
        </p:blipFill>
        <p:spPr>
          <a:xfrm>
            <a:off x="2520896" y="1398676"/>
            <a:ext cx="5765292" cy="3474720"/>
          </a:xfrm>
          <a:prstGeom prst="rect">
            <a:avLst/>
          </a:prstGeom>
        </p:spPr>
      </p:pic>
    </p:spTree>
    <p:extLst>
      <p:ext uri="{BB962C8B-B14F-4D97-AF65-F5344CB8AC3E}">
        <p14:creationId xmlns:p14="http://schemas.microsoft.com/office/powerpoint/2010/main" val="3787380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7E09E4BF-CD09-4F29-8C58-C88D3C80BFBF}"/>
              </a:ext>
            </a:extLst>
          </p:cNvPr>
          <p:cNvSpPr txBox="1"/>
          <p:nvPr/>
        </p:nvSpPr>
        <p:spPr>
          <a:xfrm>
            <a:off x="3047260" y="611409"/>
            <a:ext cx="6094520" cy="5639621"/>
          </a:xfrm>
          <a:prstGeom prst="rect">
            <a:avLst/>
          </a:prstGeom>
          <a:noFill/>
        </p:spPr>
        <p:txBody>
          <a:bodyPr wrap="square">
            <a:spAutoFit/>
          </a:bodyPr>
          <a:lstStyle/>
          <a:p>
            <a:pPr>
              <a:lnSpc>
                <a:spcPct val="107000"/>
              </a:lnSpc>
              <a:spcAft>
                <a:spcPts val="800"/>
              </a:spcAft>
            </a:pPr>
            <a:r>
              <a:rPr lang="fr-MA" sz="1200" b="1" dirty="0">
                <a:solidFill>
                  <a:srgbClr val="C00000"/>
                </a:solidFill>
                <a:effectLst/>
                <a:latin typeface="Calibri" panose="020F0502020204030204" pitchFamily="34" charset="0"/>
                <a:ea typeface="Calibri" panose="020F0502020204030204" pitchFamily="34" charset="0"/>
                <a:cs typeface="Arial" panose="020B0604020202020204" pitchFamily="34" charset="0"/>
              </a:rPr>
              <a:t>Analyse du marché : Répartition des dépôts à vue et DI</a:t>
            </a:r>
            <a:endParaRPr lang="fr-MA"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fr-MA" sz="1200" dirty="0">
                <a:effectLst/>
                <a:latin typeface="Calibri" panose="020F0502020204030204" pitchFamily="34" charset="0"/>
                <a:ea typeface="Calibri" panose="020F0502020204030204" pitchFamily="34" charset="0"/>
                <a:cs typeface="Arial" panose="020B0604020202020204" pitchFamily="34" charset="0"/>
              </a:rPr>
              <a:t>En termes de dépôts, les 2 premiers acteurs totalisent 68,3% du marché avec un écart de 1,10 pour le premier (10% de plus)</a:t>
            </a:r>
            <a:endParaRPr lang="fr-MA"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fr-MA" sz="1200" dirty="0">
                <a:effectLst/>
                <a:latin typeface="Calibri" panose="020F0502020204030204" pitchFamily="34" charset="0"/>
                <a:ea typeface="Calibri" panose="020F0502020204030204" pitchFamily="34" charset="0"/>
                <a:cs typeface="Arial" panose="020B0604020202020204" pitchFamily="34" charset="0"/>
              </a:rPr>
              <a:t>En termes de DI, les 2 premiers acteurs totalisent 76,9% du marché avec un écart de 10,5 pour le second (10 fois plus)</a:t>
            </a:r>
            <a:endParaRPr lang="fr-MA"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fr-MA" sz="1200" dirty="0">
                <a:effectLst/>
                <a:latin typeface="Calibri" panose="020F0502020204030204" pitchFamily="34" charset="0"/>
                <a:ea typeface="Calibri" panose="020F0502020204030204" pitchFamily="34" charset="0"/>
                <a:cs typeface="Arial" panose="020B0604020202020204" pitchFamily="34" charset="0"/>
              </a:rPr>
              <a:t>En termes de financements, les 2 premiers acteurs totalisent 58,8% du marché avec un écart de 1,50 pour le premier (50% de plus)</a:t>
            </a:r>
            <a:endParaRPr lang="fr-MA"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fr-MA" sz="1200" dirty="0">
                <a:effectLst/>
                <a:latin typeface="Calibri" panose="020F0502020204030204" pitchFamily="34" charset="0"/>
                <a:ea typeface="Calibri" panose="020F0502020204030204" pitchFamily="34" charset="0"/>
                <a:cs typeface="Arial" panose="020B0604020202020204" pitchFamily="34" charset="0"/>
              </a:rPr>
              <a:t>Le reste est réparti entre les 6 autres acteurs, qui représentent une part moyenne de 6,8% du marché pour chacun (Médiane 5,4%)  en financements et une part moyenne de 5.28% chacun (Médiane 5,1%) en dépôts. C’EST LE PROPRE DE LA SITUATION OLIGOPOLISTIQUE. C’est l’opposé de la situation des Banques conventionnelles au Maroc</a:t>
            </a:r>
            <a:endParaRPr lang="fr-MA"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fr-MA" sz="1200" dirty="0">
                <a:effectLst/>
                <a:latin typeface="Calibri" panose="020F0502020204030204" pitchFamily="34" charset="0"/>
                <a:ea typeface="Calibri" panose="020F0502020204030204" pitchFamily="34" charset="0"/>
                <a:cs typeface="Arial" panose="020B0604020202020204" pitchFamily="34" charset="0"/>
              </a:rPr>
              <a:t>AU fur et à mesure, les rendements d’échelle seront tellement grands qu’il est plus rentable pour le secteur et l’économie que le nombre d’acteurs devienne limité. Pourquoi ? A cause du </a:t>
            </a:r>
            <a:r>
              <a:rPr lang="fr-MA" sz="1200" b="1" dirty="0">
                <a:effectLst/>
                <a:latin typeface="Calibri" panose="020F0502020204030204" pitchFamily="34" charset="0"/>
                <a:ea typeface="Calibri" panose="020F0502020204030204" pitchFamily="34" charset="0"/>
                <a:cs typeface="Arial" panose="020B0604020202020204" pitchFamily="34" charset="0"/>
              </a:rPr>
              <a:t>ratio du coefficient d’exploitation ou d’efficience</a:t>
            </a:r>
            <a:r>
              <a:rPr lang="fr-MA" sz="1200" dirty="0">
                <a:effectLst/>
                <a:latin typeface="Calibri" panose="020F0502020204030204" pitchFamily="34" charset="0"/>
                <a:ea typeface="Calibri" panose="020F0502020204030204" pitchFamily="34" charset="0"/>
                <a:cs typeface="Arial" panose="020B0604020202020204" pitchFamily="34" charset="0"/>
              </a:rPr>
              <a:t>, qui fait que chaque banque se doit d’atteindre un niveau de charges d’exploitation minimal (compte tenu de la réglementation BAM et de la technicité du métier), qui grève son PNB. Il y aura trop de petits acteurs, tous alourdis par leurs charges, pour produire un PNB individuel limité. Et quelle que soit la politique adoptée par l’un des petits acteurs, elle dépendra pour une </a:t>
            </a:r>
            <a:r>
              <a:rPr lang="fr-MA" sz="1200" b="1" dirty="0">
                <a:effectLst/>
                <a:latin typeface="Calibri" panose="020F0502020204030204" pitchFamily="34" charset="0"/>
                <a:ea typeface="Calibri" panose="020F0502020204030204" pitchFamily="34" charset="0"/>
                <a:cs typeface="Arial" panose="020B0604020202020204" pitchFamily="34" charset="0"/>
              </a:rPr>
              <a:t>petite proportion</a:t>
            </a:r>
            <a:r>
              <a:rPr lang="fr-MA" sz="1200" dirty="0">
                <a:effectLst/>
                <a:latin typeface="Calibri" panose="020F0502020204030204" pitchFamily="34" charset="0"/>
                <a:ea typeface="Calibri" panose="020F0502020204030204" pitchFamily="34" charset="0"/>
                <a:cs typeface="Arial" panose="020B0604020202020204" pitchFamily="34" charset="0"/>
              </a:rPr>
              <a:t> du comportement du marché et pour une </a:t>
            </a:r>
            <a:r>
              <a:rPr lang="fr-MA" sz="1200" b="1" dirty="0">
                <a:effectLst/>
                <a:latin typeface="Calibri" panose="020F0502020204030204" pitchFamily="34" charset="0"/>
                <a:ea typeface="Calibri" panose="020F0502020204030204" pitchFamily="34" charset="0"/>
                <a:cs typeface="Arial" panose="020B0604020202020204" pitchFamily="34" charset="0"/>
              </a:rPr>
              <a:t>large proportion</a:t>
            </a:r>
            <a:r>
              <a:rPr lang="fr-MA" sz="1200" dirty="0">
                <a:effectLst/>
                <a:latin typeface="Calibri" panose="020F0502020204030204" pitchFamily="34" charset="0"/>
                <a:ea typeface="Calibri" panose="020F0502020204030204" pitchFamily="34" charset="0"/>
                <a:cs typeface="Arial" panose="020B0604020202020204" pitchFamily="34" charset="0"/>
              </a:rPr>
              <a:t> de la décision des gros acteurs. Ceci produit des externalités négatives sur les autres acteurs.</a:t>
            </a:r>
            <a:endParaRPr lang="fr-MA"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fr-MA" sz="1200" dirty="0">
                <a:effectLst/>
                <a:latin typeface="Calibri" panose="020F0502020204030204" pitchFamily="34" charset="0"/>
                <a:ea typeface="Calibri" panose="020F0502020204030204" pitchFamily="34" charset="0"/>
                <a:cs typeface="Arial" panose="020B0604020202020204" pitchFamily="34" charset="0"/>
              </a:rPr>
              <a:t>Maintenant, il y a un indicateur qui montre que la variable importante dans la montée en activité des petits acteurs serait la capillarité, car au 30 Juin, la </a:t>
            </a:r>
            <a:r>
              <a:rPr lang="fr-MA" sz="1200" b="1" dirty="0">
                <a:effectLst/>
                <a:latin typeface="Calibri" panose="020F0502020204030204" pitchFamily="34" charset="0"/>
                <a:ea typeface="Calibri" panose="020F0502020204030204" pitchFamily="34" charset="0"/>
                <a:cs typeface="Arial" panose="020B0604020202020204" pitchFamily="34" charset="0"/>
              </a:rPr>
              <a:t>moyenne des dépôts</a:t>
            </a:r>
            <a:r>
              <a:rPr lang="fr-MA" sz="1200" dirty="0">
                <a:effectLst/>
                <a:latin typeface="Calibri" panose="020F0502020204030204" pitchFamily="34" charset="0"/>
                <a:ea typeface="Calibri" panose="020F0502020204030204" pitchFamily="34" charset="0"/>
                <a:cs typeface="Arial" panose="020B0604020202020204" pitchFamily="34" charset="0"/>
              </a:rPr>
              <a:t> par agence des petits et moyens acteurs est sensiblement proche de celle des grands acteurs (16 M dhs ou 17MDhs contre 24 </a:t>
            </a:r>
            <a:r>
              <a:rPr lang="fr-MA" sz="1200" dirty="0" err="1">
                <a:effectLst/>
                <a:latin typeface="Calibri" panose="020F0502020204030204" pitchFamily="34" charset="0"/>
                <a:ea typeface="Calibri" panose="020F0502020204030204" pitchFamily="34" charset="0"/>
                <a:cs typeface="Arial" panose="020B0604020202020204" pitchFamily="34" charset="0"/>
              </a:rPr>
              <a:t>MDhs</a:t>
            </a:r>
            <a:r>
              <a:rPr lang="fr-MA" sz="1200" dirty="0">
                <a:effectLst/>
                <a:latin typeface="Calibri" panose="020F0502020204030204" pitchFamily="34" charset="0"/>
                <a:ea typeface="Calibri" panose="020F0502020204030204" pitchFamily="34" charset="0"/>
                <a:cs typeface="Arial" panose="020B0604020202020204" pitchFamily="34" charset="0"/>
              </a:rPr>
              <a:t> à 26M Dhs)</a:t>
            </a:r>
            <a:endParaRPr lang="fr-MA"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8938212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378</Words>
  <Application>Microsoft Office PowerPoint</Application>
  <PresentationFormat>Grand écran</PresentationFormat>
  <Paragraphs>13</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LAHLOU</dc:creator>
  <cp:lastModifiedBy>LAHLOU</cp:lastModifiedBy>
  <cp:revision>3</cp:revision>
  <dcterms:created xsi:type="dcterms:W3CDTF">2020-12-20T14:02:10Z</dcterms:created>
  <dcterms:modified xsi:type="dcterms:W3CDTF">2020-12-20T14:24:37Z</dcterms:modified>
</cp:coreProperties>
</file>